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5" r:id="rId6"/>
    <p:sldId id="274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EE"/>
    <a:srgbClr val="95CBE8"/>
    <a:srgbClr val="02639F"/>
    <a:srgbClr val="E1685C"/>
    <a:srgbClr val="249BD5"/>
    <a:srgbClr val="0086CF"/>
    <a:srgbClr val="D6DADC"/>
    <a:srgbClr val="2E679C"/>
    <a:srgbClr val="E2B89A"/>
    <a:srgbClr val="F4C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74"/>
  </p:normalViewPr>
  <p:slideViewPr>
    <p:cSldViewPr snapToGrid="0" snapToObjects="1">
      <p:cViewPr>
        <p:scale>
          <a:sx n="98" d="100"/>
          <a:sy n="98" d="100"/>
        </p:scale>
        <p:origin x="167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23A9-C3C5-AD47-A5A4-AE769EA34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3CF41-1A3A-D24A-8683-A875F4A87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CE23-3354-204D-B71C-0477A26C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3E9EF-A8D6-EE47-91FB-3EFA31CA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2F4E-3D1A-0F47-A185-2F35BFFB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1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4F9C-F99E-834E-AF8E-CC059271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95EE4-1C50-C34B-A4A0-6CA64C2B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2679-B16A-BB4E-994A-AD8464B2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047F-C3BC-1C42-8B28-8AD09F69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5B29-FC89-464D-83FD-8E78BE0E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5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056E1-CC0D-AE45-8009-917AE1BD2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817EE-582C-5145-8D2C-F805E613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C3E5-E377-5E4C-B2D2-42A8DA00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B81C1-9AF5-C94F-972F-CBFEEF77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2715-4EBD-5C46-8388-FA703808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6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2952-445A-AE4B-B456-DC0E66C3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5EBB-ED38-874E-905C-8313CA5E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6E41-6C4D-6E41-B47F-1B9DBE69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7C5E-59A8-0449-A0D3-B7CF02B84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6564A-A3F5-AF4D-851D-F38AB3DC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C701-59DD-8F44-9D38-A2284955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156EA-0A97-9C45-A233-280C5D19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2A880-12EB-DD4C-BC98-E7578666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E88CF-F6D7-2341-8297-9174553A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FFFA4-1993-4543-A42E-98EA5BEA5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3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D715-FBCB-5640-AD36-8CD365B0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E681C-AB7F-6147-9D1D-EC93FB1D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942A8-D0DE-9D45-81D8-BC63D6D8B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A9610-8F42-6748-9E5E-FC5038A7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97EA0-7372-FD4D-86E6-EEA30BEC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0020D-F95B-DD49-A3F6-9135050D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8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E184-C7D5-8445-B7F8-16D3CF6A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A011E-C870-3044-9FF6-C12AE767E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1BF6C-AA6F-5049-97D4-A0FAF084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CB4A4-0FDD-D749-BE81-03CAFF661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41C87-426E-0A4C-B0B9-49B394FD8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E2FFA-7F2E-374E-A364-8E9BB51A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59077E-46A4-B641-B352-94028688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51972E-3D4A-1549-8A7C-C0C63D45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7925-146A-BB46-B0C8-3A0DD491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3A14C-A9DE-F142-9F78-096FD987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D98AC-3156-1647-85DA-47DC3621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F422F-0236-1147-B5D1-C2776762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C1A83-1F60-9942-8333-8FF56DFB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2C8FF-4E42-CC4F-ADAE-6FFC7070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6B040-5F19-B648-9AC4-1562E977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5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17FC-1E4F-3C48-AD85-91DE4A7D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3B5C-FD5C-6F41-BB2B-01897C29E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64145-AE06-274F-AF69-93C6C4CEB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24756-3077-894B-B317-63064AE1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0E912-9AE3-8244-B584-3D20E6C2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95809-2706-2A41-B577-960CA59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0B09-A024-E941-8657-B596399F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8F688-1C27-0D48-9CDD-F88A7BBA2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3B55-B4E8-6A4F-848F-9BC257CB9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45D75-A652-3F47-AFC4-F6685F99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93958-6A3F-6D40-B3A6-6FE1D67E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645CE-9341-9A48-907E-66F706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454DE-AE7C-7246-A57A-A4DDD804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4B11-A925-AE42-8030-752BF031B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7D49-A32F-A846-B1F9-7E45D2DF7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BE99B-F9C1-874E-BB92-5107D7B25FF0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B067C-566C-D840-829C-99CFBB4DB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047DE-CD1A-C040-87A6-3E7C9AC45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18FE8-DE34-E549-9B36-D512EF4D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9C2F44-463F-CC4B-B42D-58126D395ACF}"/>
              </a:ext>
            </a:extLst>
          </p:cNvPr>
          <p:cNvSpPr/>
          <p:nvPr/>
        </p:nvSpPr>
        <p:spPr>
          <a:xfrm>
            <a:off x="-101600" y="-79022"/>
            <a:ext cx="12293600" cy="69453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2E6B6A-842E-D44F-8D44-FFB9733BE1D2}"/>
              </a:ext>
            </a:extLst>
          </p:cNvPr>
          <p:cNvSpPr/>
          <p:nvPr/>
        </p:nvSpPr>
        <p:spPr>
          <a:xfrm>
            <a:off x="5020293" y="3437364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3C4517-26D2-9C4B-86DF-6D96DC1D4919}"/>
              </a:ext>
            </a:extLst>
          </p:cNvPr>
          <p:cNvSpPr/>
          <p:nvPr/>
        </p:nvSpPr>
        <p:spPr>
          <a:xfrm>
            <a:off x="4892832" y="3017248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F9FA8-4B05-FB4E-81FC-FABE8B9D06A6}"/>
              </a:ext>
            </a:extLst>
          </p:cNvPr>
          <p:cNvSpPr/>
          <p:nvPr/>
        </p:nvSpPr>
        <p:spPr>
          <a:xfrm>
            <a:off x="4952209" y="2582165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FE2E55-898E-AD4A-8BB9-8537FF4BAD2E}"/>
              </a:ext>
            </a:extLst>
          </p:cNvPr>
          <p:cNvSpPr/>
          <p:nvPr/>
        </p:nvSpPr>
        <p:spPr>
          <a:xfrm>
            <a:off x="5165172" y="2221085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872F05-78E0-5745-89A7-EAE0899E4858}"/>
              </a:ext>
            </a:extLst>
          </p:cNvPr>
          <p:cNvSpPr/>
          <p:nvPr/>
        </p:nvSpPr>
        <p:spPr>
          <a:xfrm>
            <a:off x="6924305" y="2221085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E1C093-ABDC-AA47-80F7-A1DFBEB70ED9}"/>
              </a:ext>
            </a:extLst>
          </p:cNvPr>
          <p:cNvSpPr/>
          <p:nvPr/>
        </p:nvSpPr>
        <p:spPr>
          <a:xfrm>
            <a:off x="5292039" y="3732022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F72FE-546C-794F-81B1-DADEDE38FA85}"/>
              </a:ext>
            </a:extLst>
          </p:cNvPr>
          <p:cNvSpPr/>
          <p:nvPr/>
        </p:nvSpPr>
        <p:spPr>
          <a:xfrm>
            <a:off x="7115891" y="2582165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565682-5A05-8E42-898D-70A6E0E1FAD5}"/>
              </a:ext>
            </a:extLst>
          </p:cNvPr>
          <p:cNvSpPr/>
          <p:nvPr/>
        </p:nvSpPr>
        <p:spPr>
          <a:xfrm>
            <a:off x="7175268" y="3022765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1D3F0A-1C79-A347-AEE8-980913E6B9C2}"/>
              </a:ext>
            </a:extLst>
          </p:cNvPr>
          <p:cNvSpPr/>
          <p:nvPr/>
        </p:nvSpPr>
        <p:spPr>
          <a:xfrm>
            <a:off x="7056514" y="3437364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BD46AE-D5A7-8444-BF8B-3CC2C85DB081}"/>
              </a:ext>
            </a:extLst>
          </p:cNvPr>
          <p:cNvSpPr/>
          <p:nvPr/>
        </p:nvSpPr>
        <p:spPr>
          <a:xfrm>
            <a:off x="6918764" y="3732022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78B813-B647-E748-9935-38F1ED44FBB0}"/>
              </a:ext>
            </a:extLst>
          </p:cNvPr>
          <p:cNvSpPr/>
          <p:nvPr/>
        </p:nvSpPr>
        <p:spPr>
          <a:xfrm>
            <a:off x="5523312" y="2041870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2C011C-95B7-F14B-A53F-C02967FA3B97}"/>
              </a:ext>
            </a:extLst>
          </p:cNvPr>
          <p:cNvSpPr/>
          <p:nvPr/>
        </p:nvSpPr>
        <p:spPr>
          <a:xfrm>
            <a:off x="6571656" y="2041870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2B0FFA-B1E7-0E44-B9CB-E04C1C7CA299}"/>
              </a:ext>
            </a:extLst>
          </p:cNvPr>
          <p:cNvSpPr/>
          <p:nvPr/>
        </p:nvSpPr>
        <p:spPr>
          <a:xfrm>
            <a:off x="5582688" y="3923411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B03521-E543-8F4D-967C-2EAD7AE82557}"/>
              </a:ext>
            </a:extLst>
          </p:cNvPr>
          <p:cNvSpPr/>
          <p:nvPr/>
        </p:nvSpPr>
        <p:spPr>
          <a:xfrm>
            <a:off x="6561927" y="3923411"/>
            <a:ext cx="118753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4909A-A8C4-8E44-9AE3-20AFE549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41870"/>
            <a:ext cx="3200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85F62-6F70-FD41-B315-683856283137}"/>
              </a:ext>
            </a:extLst>
          </p:cNvPr>
          <p:cNvSpPr txBox="1"/>
          <p:nvPr/>
        </p:nvSpPr>
        <p:spPr>
          <a:xfrm>
            <a:off x="2185945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aleway" panose="020B0003030101060003" pitchFamily="34" charset="0"/>
              </a:rPr>
              <a:t>EDU-K8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671CDC-5659-1243-8617-6D7150770FF2}"/>
              </a:ext>
            </a:extLst>
          </p:cNvPr>
          <p:cNvCxnSpPr/>
          <p:nvPr/>
        </p:nvCxnSpPr>
        <p:spPr>
          <a:xfrm>
            <a:off x="5430458" y="2172105"/>
            <a:ext cx="0" cy="1399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2CABD6-B8F7-4B41-8464-3BFDD6846F88}"/>
              </a:ext>
            </a:extLst>
          </p:cNvPr>
          <p:cNvSpPr txBox="1"/>
          <p:nvPr/>
        </p:nvSpPr>
        <p:spPr>
          <a:xfrm>
            <a:off x="6354820" y="2172105"/>
            <a:ext cx="3582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aleway" panose="020B0003030101060003" pitchFamily="34" charset="0"/>
              </a:rPr>
              <a:t>Vaibhav Patel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Raleway" panose="020B0003030101060003" pitchFamily="34" charset="0"/>
              </a:rPr>
              <a:t>Wendy Xie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Raleway" panose="020B0003030101060003" pitchFamily="34" charset="0"/>
              </a:rPr>
              <a:t>Rajkumar</a:t>
            </a:r>
            <a:r>
              <a:rPr lang="en-US" dirty="0">
                <a:latin typeface="Raleway" panose="020B0003030101060003" pitchFamily="34" charset="0"/>
              </a:rPr>
              <a:t> </a:t>
            </a:r>
            <a:r>
              <a:rPr lang="en-US" dirty="0" err="1">
                <a:latin typeface="Raleway" panose="020B0003030101060003" pitchFamily="34" charset="0"/>
              </a:rPr>
              <a:t>Senthilkumar</a:t>
            </a:r>
            <a:endParaRPr lang="en-US" dirty="0">
              <a:latin typeface="Raleway" panose="020B00030301010600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Raleway" panose="020B0003030101060003" pitchFamily="34" charset="0"/>
              </a:rPr>
              <a:t>Neel </a:t>
            </a:r>
            <a:r>
              <a:rPr lang="en-US" dirty="0" err="1">
                <a:latin typeface="Raleway" panose="020B0003030101060003" pitchFamily="34" charset="0"/>
              </a:rPr>
              <a:t>Bhasvar</a:t>
            </a:r>
            <a:endParaRPr lang="en-US" dirty="0">
              <a:latin typeface="Raleway" panose="020B0003030101060003" pitchFamily="34" charset="0"/>
            </a:endParaRPr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7CEF1F-0E1F-B348-8817-9446A2F1AD79}"/>
              </a:ext>
            </a:extLst>
          </p:cNvPr>
          <p:cNvSpPr/>
          <p:nvPr/>
        </p:nvSpPr>
        <p:spPr>
          <a:xfrm>
            <a:off x="11002083" y="392447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35B23D-6F2C-5B4D-B59F-4C071ADCD0B0}"/>
              </a:ext>
            </a:extLst>
          </p:cNvPr>
          <p:cNvSpPr/>
          <p:nvPr/>
        </p:nvSpPr>
        <p:spPr>
          <a:xfrm>
            <a:off x="11510233" y="392447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9DF436-2DBC-C041-8EB0-7D47BA6B8CEF}"/>
              </a:ext>
            </a:extLst>
          </p:cNvPr>
          <p:cNvSpPr/>
          <p:nvPr/>
        </p:nvSpPr>
        <p:spPr>
          <a:xfrm>
            <a:off x="10451614" y="392447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1A4E0E-62A2-4F49-8903-1B887A93819B}"/>
              </a:ext>
            </a:extLst>
          </p:cNvPr>
          <p:cNvSpPr/>
          <p:nvPr/>
        </p:nvSpPr>
        <p:spPr>
          <a:xfrm>
            <a:off x="11531731" y="5489213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A572E7-D78E-0844-8834-53D2E9098D6E}"/>
              </a:ext>
            </a:extLst>
          </p:cNvPr>
          <p:cNvSpPr/>
          <p:nvPr/>
        </p:nvSpPr>
        <p:spPr>
          <a:xfrm>
            <a:off x="11531731" y="5974863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6DA2F6-245D-244C-9539-F3D4D026D991}"/>
              </a:ext>
            </a:extLst>
          </p:cNvPr>
          <p:cNvSpPr/>
          <p:nvPr/>
        </p:nvSpPr>
        <p:spPr>
          <a:xfrm>
            <a:off x="11531731" y="5003563"/>
            <a:ext cx="219600" cy="218387"/>
          </a:xfrm>
          <a:prstGeom prst="ellipse">
            <a:avLst/>
          </a:prstGeom>
          <a:solidFill>
            <a:srgbClr val="026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199D43-E763-C949-A0D9-52C700A021C9}"/>
              </a:ext>
            </a:extLst>
          </p:cNvPr>
          <p:cNvGrpSpPr/>
          <p:nvPr/>
        </p:nvGrpSpPr>
        <p:grpSpPr>
          <a:xfrm>
            <a:off x="742660" y="5974863"/>
            <a:ext cx="1278219" cy="218387"/>
            <a:chOff x="742660" y="5974863"/>
            <a:chExt cx="1278219" cy="21838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A1637A2-64ED-174C-9D5A-24F189AD75D1}"/>
                </a:ext>
              </a:extLst>
            </p:cNvPr>
            <p:cNvSpPr/>
            <p:nvPr/>
          </p:nvSpPr>
          <p:spPr>
            <a:xfrm>
              <a:off x="1293129" y="5974863"/>
              <a:ext cx="219600" cy="218387"/>
            </a:xfrm>
            <a:prstGeom prst="ellipse">
              <a:avLst/>
            </a:prstGeom>
            <a:solidFill>
              <a:srgbClr val="026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49BD5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DC5D46-ECBF-9340-BF58-2875FFE3CB8E}"/>
                </a:ext>
              </a:extLst>
            </p:cNvPr>
            <p:cNvSpPr/>
            <p:nvPr/>
          </p:nvSpPr>
          <p:spPr>
            <a:xfrm>
              <a:off x="1801279" y="5974863"/>
              <a:ext cx="219600" cy="218387"/>
            </a:xfrm>
            <a:prstGeom prst="ellipse">
              <a:avLst/>
            </a:prstGeom>
            <a:solidFill>
              <a:srgbClr val="026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49BD5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9FEAC2D-0A33-7E48-8F1E-E1B0D4C6C666}"/>
                </a:ext>
              </a:extLst>
            </p:cNvPr>
            <p:cNvSpPr/>
            <p:nvPr/>
          </p:nvSpPr>
          <p:spPr>
            <a:xfrm>
              <a:off x="742660" y="5974863"/>
              <a:ext cx="219600" cy="218387"/>
            </a:xfrm>
            <a:prstGeom prst="ellipse">
              <a:avLst/>
            </a:prstGeom>
            <a:solidFill>
              <a:srgbClr val="026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49BD5"/>
                </a:solidFill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695A472-89D3-A84E-A0D4-2464CF81914A}"/>
              </a:ext>
            </a:extLst>
          </p:cNvPr>
          <p:cNvSpPr/>
          <p:nvPr/>
        </p:nvSpPr>
        <p:spPr>
          <a:xfrm>
            <a:off x="742660" y="878097"/>
            <a:ext cx="219600" cy="218387"/>
          </a:xfrm>
          <a:prstGeom prst="ellipse">
            <a:avLst/>
          </a:prstGeom>
          <a:solidFill>
            <a:srgbClr val="2E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0E3D3C-FB42-4C45-91DB-4369471F00F7}"/>
              </a:ext>
            </a:extLst>
          </p:cNvPr>
          <p:cNvSpPr/>
          <p:nvPr/>
        </p:nvSpPr>
        <p:spPr>
          <a:xfrm>
            <a:off x="742660" y="1363747"/>
            <a:ext cx="219600" cy="218387"/>
          </a:xfrm>
          <a:prstGeom prst="ellipse">
            <a:avLst/>
          </a:prstGeom>
          <a:solidFill>
            <a:srgbClr val="2E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7898D4-14A1-8B47-AD4F-BC3B8261A175}"/>
              </a:ext>
            </a:extLst>
          </p:cNvPr>
          <p:cNvSpPr/>
          <p:nvPr/>
        </p:nvSpPr>
        <p:spPr>
          <a:xfrm>
            <a:off x="742660" y="392447"/>
            <a:ext cx="219600" cy="218387"/>
          </a:xfrm>
          <a:prstGeom prst="ellipse">
            <a:avLst/>
          </a:prstGeom>
          <a:solidFill>
            <a:srgbClr val="2E6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4" y="666138"/>
            <a:ext cx="11341100" cy="5524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13" y="1444241"/>
            <a:ext cx="1579450" cy="13099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5282292" y="1810188"/>
            <a:ext cx="233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A0ED3C9-0AE8-A346-9D7A-4A7B795D9A17}"/>
              </a:ext>
            </a:extLst>
          </p:cNvPr>
          <p:cNvSpPr/>
          <p:nvPr/>
        </p:nvSpPr>
        <p:spPr>
          <a:xfrm>
            <a:off x="3267971" y="3108125"/>
            <a:ext cx="5572125" cy="6201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26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3F245-AE28-0E4B-A0AB-1991F5BE973A}"/>
              </a:ext>
            </a:extLst>
          </p:cNvPr>
          <p:cNvSpPr txBox="1"/>
          <p:nvPr/>
        </p:nvSpPr>
        <p:spPr>
          <a:xfrm>
            <a:off x="3349784" y="3166778"/>
            <a:ext cx="3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anose="020B0003030101060003" pitchFamily="34" charset="0"/>
              </a:rPr>
              <a:t>What does it do?|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A66555-D9BA-864F-9ABB-1634248C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6646" y="3100813"/>
            <a:ext cx="627502" cy="6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6" y="726587"/>
            <a:ext cx="11341100" cy="54048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6" y="248659"/>
            <a:ext cx="1006742" cy="8349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942465" y="368803"/>
            <a:ext cx="2335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11514-B587-6A4C-9B72-54104D73AC04}"/>
              </a:ext>
            </a:extLst>
          </p:cNvPr>
          <p:cNvSpPr txBox="1"/>
          <p:nvPr/>
        </p:nvSpPr>
        <p:spPr>
          <a:xfrm>
            <a:off x="1157288" y="1452419"/>
            <a:ext cx="100245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003030101060003" pitchFamily="34" charset="0"/>
              </a:rPr>
              <a:t>We </a:t>
            </a:r>
            <a:r>
              <a:rPr lang="en-US" b="1" dirty="0">
                <a:latin typeface="Raleway" panose="020B0003030101060003" pitchFamily="34" charset="0"/>
              </a:rPr>
              <a:t>improved the quality</a:t>
            </a:r>
            <a:r>
              <a:rPr lang="en-US" dirty="0">
                <a:latin typeface="Raleway" panose="020B0003030101060003" pitchFamily="34" charset="0"/>
              </a:rPr>
              <a:t> of education, offered by schools in third-world countries by providing them access </a:t>
            </a:r>
            <a:r>
              <a:rPr lang="en-US" b="1" dirty="0">
                <a:latin typeface="Raleway" panose="020B0003030101060003" pitchFamily="34" charset="0"/>
              </a:rPr>
              <a:t>to teaching materials off-line</a:t>
            </a:r>
            <a:r>
              <a:rPr lang="en-US" dirty="0">
                <a:latin typeface="Raleway" panose="020B0003030101060003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Raleway" panose="020B00030301010600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003030101060003" pitchFamily="34" charset="0"/>
              </a:rPr>
              <a:t>Edu-K8 is an </a:t>
            </a:r>
            <a:r>
              <a:rPr lang="en-US" b="1" dirty="0">
                <a:latin typeface="Raleway" panose="020B0003030101060003" pitchFamily="34" charset="0"/>
              </a:rPr>
              <a:t>USB disk</a:t>
            </a:r>
            <a:r>
              <a:rPr lang="en-US" dirty="0">
                <a:latin typeface="Raleway" panose="020B0003030101060003" pitchFamily="34" charset="0"/>
              </a:rPr>
              <a:t> containing an offline digital library for off-line use, which is update whenever internet connection is possible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Raleway" panose="020B0003030101060003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Raleway" panose="020B00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31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4" y="666138"/>
            <a:ext cx="11341100" cy="5524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13" y="1444241"/>
            <a:ext cx="1579450" cy="13099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5282292" y="1810188"/>
            <a:ext cx="233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A0ED3C9-0AE8-A346-9D7A-4A7B795D9A17}"/>
              </a:ext>
            </a:extLst>
          </p:cNvPr>
          <p:cNvSpPr/>
          <p:nvPr/>
        </p:nvSpPr>
        <p:spPr>
          <a:xfrm>
            <a:off x="3267971" y="3108125"/>
            <a:ext cx="5572125" cy="6201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26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3F245-AE28-0E4B-A0AB-1991F5BE973A}"/>
              </a:ext>
            </a:extLst>
          </p:cNvPr>
          <p:cNvSpPr txBox="1"/>
          <p:nvPr/>
        </p:nvSpPr>
        <p:spPr>
          <a:xfrm>
            <a:off x="3349784" y="3166778"/>
            <a:ext cx="3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anose="020B0003030101060003" pitchFamily="34" charset="0"/>
              </a:rPr>
              <a:t>Inspiration?|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A66555-D9BA-864F-9ABB-1634248C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6646" y="3100813"/>
            <a:ext cx="627502" cy="6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6" y="726588"/>
            <a:ext cx="11341100" cy="51305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6" y="248659"/>
            <a:ext cx="1006742" cy="8349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942465" y="368803"/>
            <a:ext cx="2335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BCA1B-B06F-8641-A93E-6B2D80890EF7}"/>
              </a:ext>
            </a:extLst>
          </p:cNvPr>
          <p:cNvSpPr txBox="1"/>
          <p:nvPr/>
        </p:nvSpPr>
        <p:spPr>
          <a:xfrm>
            <a:off x="837406" y="1331674"/>
            <a:ext cx="109191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003030101060003" pitchFamily="34" charset="0"/>
              </a:rPr>
              <a:t>Low access to consistent Wi-Fi connection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003030101060003" pitchFamily="34" charset="0"/>
              </a:rPr>
              <a:t>Low quality education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aleway" panose="020B0003030101060003" pitchFamily="34" charset="0"/>
              </a:rPr>
              <a:t>	“ CUE estimates that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leway" panose="020B0003030101060003" pitchFamily="34" charset="0"/>
              </a:rPr>
              <a:t>61 million </a:t>
            </a:r>
            <a:r>
              <a:rPr lang="en-US" dirty="0">
                <a:latin typeface="Raleway" panose="020B0003030101060003" pitchFamily="34" charset="0"/>
              </a:rPr>
              <a:t>African children will reach adolescence lacking even the most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aleway" panose="020B0003030101060003" pitchFamily="34" charset="0"/>
              </a:rPr>
              <a:t>	  basic literacy and numeracy skills 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003030101060003" pitchFamily="34" charset="0"/>
              </a:rPr>
              <a:t> Lack of proper teaching resources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aleway" panose="020B0003030101060003" pitchFamily="34" charset="0"/>
              </a:rPr>
              <a:t>	“ There is an average of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leway" panose="020B0003030101060003" pitchFamily="34" charset="0"/>
              </a:rPr>
              <a:t>40</a:t>
            </a:r>
            <a:r>
              <a:rPr lang="en-US" dirty="0">
                <a:latin typeface="Raleway" panose="020B0003030101060003" pitchFamily="34" charset="0"/>
              </a:rPr>
              <a:t> pupils per teacher in sub-Saharan Africa, but the situation varies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Raleway" panose="020B0003030101060003" pitchFamily="34" charset="0"/>
              </a:rPr>
              <a:t>	considerably from country to country. In many countries, it is more than 60 to one. 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8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4" y="666138"/>
            <a:ext cx="11341100" cy="5524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13" y="1444241"/>
            <a:ext cx="1579450" cy="13099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5282292" y="1810188"/>
            <a:ext cx="233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A0ED3C9-0AE8-A346-9D7A-4A7B795D9A17}"/>
              </a:ext>
            </a:extLst>
          </p:cNvPr>
          <p:cNvSpPr/>
          <p:nvPr/>
        </p:nvSpPr>
        <p:spPr>
          <a:xfrm>
            <a:off x="3267971" y="3108125"/>
            <a:ext cx="5572125" cy="6201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26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3F245-AE28-0E4B-A0AB-1991F5BE973A}"/>
              </a:ext>
            </a:extLst>
          </p:cNvPr>
          <p:cNvSpPr txBox="1"/>
          <p:nvPr/>
        </p:nvSpPr>
        <p:spPr>
          <a:xfrm>
            <a:off x="3349784" y="3166778"/>
            <a:ext cx="3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anose="020B0003030101060003" pitchFamily="34" charset="0"/>
              </a:rPr>
              <a:t>How we build it?|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A66555-D9BA-864F-9ABB-1634248C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6646" y="3100813"/>
            <a:ext cx="627502" cy="6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6" y="726587"/>
            <a:ext cx="11341100" cy="57618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6" y="248659"/>
            <a:ext cx="1006742" cy="8349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942465" y="368803"/>
            <a:ext cx="2335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FD5F-3BD0-8D44-BAE1-BC6115DA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8" b="6685"/>
          <a:stretch/>
        </p:blipFill>
        <p:spPr>
          <a:xfrm>
            <a:off x="942465" y="1083617"/>
            <a:ext cx="4772535" cy="2623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2E7D5-014B-D842-9688-80AB7D519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78" b="5278"/>
          <a:stretch/>
        </p:blipFill>
        <p:spPr>
          <a:xfrm>
            <a:off x="7052636" y="1083616"/>
            <a:ext cx="4772535" cy="262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1CF9B-3642-E84E-8656-58A96AD7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78" b="5278"/>
          <a:stretch/>
        </p:blipFill>
        <p:spPr>
          <a:xfrm>
            <a:off x="942465" y="3877484"/>
            <a:ext cx="4772535" cy="2617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B97FD-9A39-6049-8413-0B7488D5E5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78" b="5298"/>
          <a:stretch/>
        </p:blipFill>
        <p:spPr>
          <a:xfrm>
            <a:off x="7052635" y="3861200"/>
            <a:ext cx="4772535" cy="26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5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107C0-FE10-A841-A003-5242209C9875}"/>
              </a:ext>
            </a:extLst>
          </p:cNvPr>
          <p:cNvSpPr txBox="1"/>
          <p:nvPr/>
        </p:nvSpPr>
        <p:spPr>
          <a:xfrm>
            <a:off x="2371169" y="2518074"/>
            <a:ext cx="305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" panose="020B0003030101060003" pitchFamily="34" charset="0"/>
              </a:rPr>
              <a:t>TRAILSAFE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3F90D-6252-1B48-BEC7-CBB95A93DC47}"/>
              </a:ext>
            </a:extLst>
          </p:cNvPr>
          <p:cNvSpPr/>
          <p:nvPr/>
        </p:nvSpPr>
        <p:spPr>
          <a:xfrm>
            <a:off x="0" y="0"/>
            <a:ext cx="1261416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6DAD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EAAF-7C45-B647-A53F-98BA17D7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6" y="726587"/>
            <a:ext cx="11341100" cy="54048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A22024-BF9D-7F4A-9FBF-160D4ACD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6" y="248659"/>
            <a:ext cx="1006742" cy="8349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FAC11B-954A-8D4C-B649-8CBBFE4239F6}"/>
              </a:ext>
            </a:extLst>
          </p:cNvPr>
          <p:cNvSpPr txBox="1"/>
          <p:nvPr/>
        </p:nvSpPr>
        <p:spPr>
          <a:xfrm>
            <a:off x="942465" y="368803"/>
            <a:ext cx="2335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Raleway" panose="020B0003030101060003" pitchFamily="34" charset="0"/>
              </a:rPr>
              <a:t>EDU-K8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12647-CBAD-C043-9239-0B985B912B32}"/>
              </a:ext>
            </a:extLst>
          </p:cNvPr>
          <p:cNvSpPr txBox="1"/>
          <p:nvPr/>
        </p:nvSpPr>
        <p:spPr>
          <a:xfrm>
            <a:off x="3485503" y="3044278"/>
            <a:ext cx="5643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6760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94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Xie</dc:creator>
  <cp:lastModifiedBy>Yuan Xie</cp:lastModifiedBy>
  <cp:revision>41</cp:revision>
  <dcterms:created xsi:type="dcterms:W3CDTF">2018-03-24T22:14:10Z</dcterms:created>
  <dcterms:modified xsi:type="dcterms:W3CDTF">2018-05-06T14:54:42Z</dcterms:modified>
</cp:coreProperties>
</file>